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6" d="100"/>
          <a:sy n="96" d="100"/>
        </p:scale>
        <p:origin x="139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Vinod</a:t>
            </a:r>
          </a:p>
          <a:p>
            <a:r>
              <a:rPr lang="en-US" dirty="0">
                <a:solidFill>
                  <a:schemeClr val="bg2"/>
                </a:solidFill>
                <a:latin typeface="Abadi" panose="020B0604020104020204" pitchFamily="34" charset="0"/>
                <a:ea typeface="SF Pro" pitchFamily="2" charset="0"/>
                <a:cs typeface="SF Pro" pitchFamily="2" charset="0"/>
              </a:rPr>
              <a:t>14-April-2024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https://github.com/apvinod2003/IBM-Data-Science-Capstone-SpaceX/blob/main/labs-jupyter-spacex-Data%20wrangling.ipynb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https://github.com/apvinod2003/IBM-Data-Science-Capstone-SpaceX/blob/main/jupyter-labs-eda-dataviz.ipynb</a:t>
            </a:r>
            <a:endParaRPr lang="en-US" dirty="0"/>
          </a:p>
        </p:txBody>
      </p:sp>
      <p:pic>
        <p:nvPicPr>
          <p:cNvPr id="8" name="Picture 7">
            <a:extLst>
              <a:ext uri="{FF2B5EF4-FFF2-40B4-BE49-F238E27FC236}">
                <a16:creationId xmlns:a16="http://schemas.microsoft.com/office/drawing/2014/main" id="{F1CE82FE-471C-9A2E-9F06-4112AF09902B}"/>
              </a:ext>
            </a:extLst>
          </p:cNvPr>
          <p:cNvPicPr>
            <a:picLocks noChangeAspect="1"/>
          </p:cNvPicPr>
          <p:nvPr/>
        </p:nvPicPr>
        <p:blipFill>
          <a:blip r:embed="rId3"/>
          <a:stretch>
            <a:fillRect/>
          </a:stretch>
        </p:blipFill>
        <p:spPr>
          <a:xfrm>
            <a:off x="1085815" y="3761960"/>
            <a:ext cx="4201215" cy="2410259"/>
          </a:xfrm>
          <a:prstGeom prst="rect">
            <a:avLst/>
          </a:prstGeom>
        </p:spPr>
      </p:pic>
      <p:pic>
        <p:nvPicPr>
          <p:cNvPr id="11" name="Picture 10">
            <a:extLst>
              <a:ext uri="{FF2B5EF4-FFF2-40B4-BE49-F238E27FC236}">
                <a16:creationId xmlns:a16="http://schemas.microsoft.com/office/drawing/2014/main" id="{E7E2E8E9-D9CA-348A-1148-BEC8A8053167}"/>
              </a:ext>
            </a:extLst>
          </p:cNvPr>
          <p:cNvPicPr>
            <a:picLocks noChangeAspect="1"/>
          </p:cNvPicPr>
          <p:nvPr/>
        </p:nvPicPr>
        <p:blipFill>
          <a:blip r:embed="rId4"/>
          <a:stretch>
            <a:fillRect/>
          </a:stretch>
        </p:blipFill>
        <p:spPr>
          <a:xfrm>
            <a:off x="6661142" y="1403510"/>
            <a:ext cx="4107259" cy="3127613"/>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https://github.com/apvinod2003/IBM-Data-Science-Capstone-SpaceX/blob/main/jupyter-labs-eda-sql-coursera_sqllite.ipynb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https://github.com/apvinod2003/IBM-Data-Science-Capstone-SpaceX/blob/main/spacex_dash_app.py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https://github.com/apvinod2003/IBM-Data-Science-Capstone-SpaceX/blob/main/SpaceX_Machine_Learning_Prediction_Part_5.jupyterlite.ipynb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B078CC7B-4D44-7105-1DE5-710937542CF7}"/>
              </a:ext>
            </a:extLst>
          </p:cNvPr>
          <p:cNvPicPr>
            <a:picLocks noChangeAspect="1"/>
          </p:cNvPicPr>
          <p:nvPr/>
        </p:nvPicPr>
        <p:blipFill>
          <a:blip r:embed="rId2"/>
          <a:stretch>
            <a:fillRect/>
          </a:stretch>
        </p:blipFill>
        <p:spPr>
          <a:xfrm>
            <a:off x="5031028" y="1990106"/>
            <a:ext cx="5926863" cy="340454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C3639FED-F3DF-BC94-0B70-0802DFAAC75D}"/>
              </a:ext>
            </a:extLst>
          </p:cNvPr>
          <p:cNvPicPr>
            <a:picLocks noChangeAspect="1"/>
          </p:cNvPicPr>
          <p:nvPr/>
        </p:nvPicPr>
        <p:blipFill>
          <a:blip r:embed="rId2"/>
          <a:stretch>
            <a:fillRect/>
          </a:stretch>
        </p:blipFill>
        <p:spPr>
          <a:xfrm>
            <a:off x="5295322" y="1670241"/>
            <a:ext cx="5410240" cy="4095780"/>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9BBCFE8E-9E67-BFC2-2B4E-B3D0B44A406A}"/>
              </a:ext>
            </a:extLst>
          </p:cNvPr>
          <p:cNvPicPr>
            <a:picLocks noChangeAspect="1"/>
          </p:cNvPicPr>
          <p:nvPr/>
        </p:nvPicPr>
        <p:blipFill>
          <a:blip r:embed="rId2"/>
          <a:stretch>
            <a:fillRect/>
          </a:stretch>
        </p:blipFill>
        <p:spPr>
          <a:xfrm>
            <a:off x="5804228" y="2144150"/>
            <a:ext cx="4638709" cy="2847996"/>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5AC6ADF9-5534-6D12-304B-E963E851E9FA}"/>
              </a:ext>
            </a:extLst>
          </p:cNvPr>
          <p:cNvPicPr>
            <a:picLocks noChangeAspect="1"/>
          </p:cNvPicPr>
          <p:nvPr/>
        </p:nvPicPr>
        <p:blipFill>
          <a:blip r:embed="rId3"/>
          <a:stretch>
            <a:fillRect/>
          </a:stretch>
        </p:blipFill>
        <p:spPr>
          <a:xfrm>
            <a:off x="2602157" y="1443851"/>
            <a:ext cx="6710808" cy="327805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7FDFF1ED-1E3B-6E6F-B1D1-C2FF66CAF51A}"/>
              </a:ext>
            </a:extLst>
          </p:cNvPr>
          <p:cNvPicPr>
            <a:picLocks noChangeAspect="1"/>
          </p:cNvPicPr>
          <p:nvPr/>
        </p:nvPicPr>
        <p:blipFill>
          <a:blip r:embed="rId3"/>
          <a:stretch>
            <a:fillRect/>
          </a:stretch>
        </p:blipFill>
        <p:spPr>
          <a:xfrm>
            <a:off x="1866874" y="2982111"/>
            <a:ext cx="7086652" cy="203836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7" name="Picture 6">
            <a:extLst>
              <a:ext uri="{FF2B5EF4-FFF2-40B4-BE49-F238E27FC236}">
                <a16:creationId xmlns:a16="http://schemas.microsoft.com/office/drawing/2014/main" id="{2C6B6FA4-6C63-BF20-CF09-4C2DC6593C99}"/>
              </a:ext>
            </a:extLst>
          </p:cNvPr>
          <p:cNvPicPr>
            <a:picLocks noChangeAspect="1"/>
          </p:cNvPicPr>
          <p:nvPr/>
        </p:nvPicPr>
        <p:blipFill>
          <a:blip r:embed="rId2"/>
          <a:stretch>
            <a:fillRect/>
          </a:stretch>
        </p:blipFill>
        <p:spPr>
          <a:xfrm>
            <a:off x="5506662" y="2177074"/>
            <a:ext cx="5888551" cy="230506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4EFFD77F-61F9-C607-0291-D80A2E9BCA0C}"/>
              </a:ext>
            </a:extLst>
          </p:cNvPr>
          <p:cNvPicPr>
            <a:picLocks noChangeAspect="1"/>
          </p:cNvPicPr>
          <p:nvPr/>
        </p:nvPicPr>
        <p:blipFill>
          <a:blip r:embed="rId2"/>
          <a:stretch>
            <a:fillRect/>
          </a:stretch>
        </p:blipFill>
        <p:spPr>
          <a:xfrm>
            <a:off x="4017060" y="2957485"/>
            <a:ext cx="7639106" cy="260034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B3C8B1E4-10A0-1B08-9DF2-B80FEF6EF4EC}"/>
              </a:ext>
            </a:extLst>
          </p:cNvPr>
          <p:cNvPicPr>
            <a:picLocks noChangeAspect="1"/>
          </p:cNvPicPr>
          <p:nvPr/>
        </p:nvPicPr>
        <p:blipFill>
          <a:blip r:embed="rId2"/>
          <a:stretch>
            <a:fillRect/>
          </a:stretch>
        </p:blipFill>
        <p:spPr>
          <a:xfrm>
            <a:off x="275333" y="2471090"/>
            <a:ext cx="7473722" cy="21576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F6337A76-0F57-7E2A-A978-1CFADF299539}"/>
              </a:ext>
            </a:extLst>
          </p:cNvPr>
          <p:cNvPicPr>
            <a:picLocks noChangeAspect="1"/>
          </p:cNvPicPr>
          <p:nvPr/>
        </p:nvPicPr>
        <p:blipFill>
          <a:blip r:embed="rId2"/>
          <a:stretch>
            <a:fillRect/>
          </a:stretch>
        </p:blipFill>
        <p:spPr>
          <a:xfrm>
            <a:off x="473557" y="2064423"/>
            <a:ext cx="6476722" cy="298430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D6CD9DA3-4E16-2512-FC11-BA06F35BD67A}"/>
              </a:ext>
            </a:extLst>
          </p:cNvPr>
          <p:cNvPicPr>
            <a:picLocks noChangeAspect="1"/>
          </p:cNvPicPr>
          <p:nvPr/>
        </p:nvPicPr>
        <p:blipFill>
          <a:blip r:embed="rId2"/>
          <a:stretch>
            <a:fillRect/>
          </a:stretch>
        </p:blipFill>
        <p:spPr>
          <a:xfrm>
            <a:off x="4800989" y="1445087"/>
            <a:ext cx="7221873" cy="422518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87CCE382-89F4-A26E-5B7C-383281356225}"/>
              </a:ext>
            </a:extLst>
          </p:cNvPr>
          <p:cNvPicPr>
            <a:picLocks noChangeAspect="1"/>
          </p:cNvPicPr>
          <p:nvPr/>
        </p:nvPicPr>
        <p:blipFill>
          <a:blip r:embed="rId3"/>
          <a:stretch>
            <a:fillRect/>
          </a:stretch>
        </p:blipFill>
        <p:spPr>
          <a:xfrm>
            <a:off x="1192696" y="3176737"/>
            <a:ext cx="10002121" cy="26768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36EC2101-4022-A650-6821-96ED8A026CC3}"/>
              </a:ext>
            </a:extLst>
          </p:cNvPr>
          <p:cNvPicPr>
            <a:picLocks noChangeAspect="1"/>
          </p:cNvPicPr>
          <p:nvPr/>
        </p:nvPicPr>
        <p:blipFill>
          <a:blip r:embed="rId2"/>
          <a:stretch>
            <a:fillRect/>
          </a:stretch>
        </p:blipFill>
        <p:spPr>
          <a:xfrm>
            <a:off x="238072" y="2422377"/>
            <a:ext cx="7151672" cy="2586654"/>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1FA15675-C5A3-7154-ADA9-4ACCE272DA61}"/>
              </a:ext>
            </a:extLst>
          </p:cNvPr>
          <p:cNvPicPr>
            <a:picLocks noChangeAspect="1"/>
          </p:cNvPicPr>
          <p:nvPr/>
        </p:nvPicPr>
        <p:blipFill>
          <a:blip r:embed="rId2"/>
          <a:stretch>
            <a:fillRect/>
          </a:stretch>
        </p:blipFill>
        <p:spPr>
          <a:xfrm>
            <a:off x="1260164" y="3097184"/>
            <a:ext cx="9582220" cy="255271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https://github.com/apvinod2003/IBM-Data-Science-Capstone-SpaceX/blob/main/jupyter-labs-spacex-data-collection-api.ipynb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15283C19-3762-A273-4E1C-B07E67F455CF}"/>
              </a:ext>
            </a:extLst>
          </p:cNvPr>
          <p:cNvPicPr>
            <a:picLocks noChangeAspect="1"/>
          </p:cNvPicPr>
          <p:nvPr/>
        </p:nvPicPr>
        <p:blipFill>
          <a:blip r:embed="rId3"/>
          <a:stretch>
            <a:fillRect/>
          </a:stretch>
        </p:blipFill>
        <p:spPr>
          <a:xfrm>
            <a:off x="6015242" y="1425140"/>
            <a:ext cx="5461000" cy="838206"/>
          </a:xfrm>
          <a:prstGeom prst="rect">
            <a:avLst/>
          </a:prstGeom>
        </p:spPr>
      </p:pic>
      <p:pic>
        <p:nvPicPr>
          <p:cNvPr id="5" name="Picture 4">
            <a:extLst>
              <a:ext uri="{FF2B5EF4-FFF2-40B4-BE49-F238E27FC236}">
                <a16:creationId xmlns:a16="http://schemas.microsoft.com/office/drawing/2014/main" id="{7870A92A-2D93-FE71-F2D0-2A135FA096F5}"/>
              </a:ext>
            </a:extLst>
          </p:cNvPr>
          <p:cNvPicPr>
            <a:picLocks noChangeAspect="1"/>
          </p:cNvPicPr>
          <p:nvPr/>
        </p:nvPicPr>
        <p:blipFill>
          <a:blip r:embed="rId4"/>
          <a:stretch>
            <a:fillRect/>
          </a:stretch>
        </p:blipFill>
        <p:spPr>
          <a:xfrm>
            <a:off x="6015243" y="2289756"/>
            <a:ext cx="5490198" cy="428628"/>
          </a:xfrm>
          <a:prstGeom prst="rect">
            <a:avLst/>
          </a:prstGeom>
        </p:spPr>
      </p:pic>
      <p:pic>
        <p:nvPicPr>
          <p:cNvPr id="7" name="Picture 6">
            <a:extLst>
              <a:ext uri="{FF2B5EF4-FFF2-40B4-BE49-F238E27FC236}">
                <a16:creationId xmlns:a16="http://schemas.microsoft.com/office/drawing/2014/main" id="{4BC8007E-E52F-8E2D-DE0B-F82FF74BD28F}"/>
              </a:ext>
            </a:extLst>
          </p:cNvPr>
          <p:cNvPicPr>
            <a:picLocks noChangeAspect="1"/>
          </p:cNvPicPr>
          <p:nvPr/>
        </p:nvPicPr>
        <p:blipFill>
          <a:blip r:embed="rId5"/>
          <a:stretch>
            <a:fillRect/>
          </a:stretch>
        </p:blipFill>
        <p:spPr>
          <a:xfrm>
            <a:off x="6015241" y="2744794"/>
            <a:ext cx="5490199" cy="628655"/>
          </a:xfrm>
          <a:prstGeom prst="rect">
            <a:avLst/>
          </a:prstGeom>
        </p:spPr>
      </p:pic>
      <p:pic>
        <p:nvPicPr>
          <p:cNvPr id="8" name="Picture 7">
            <a:extLst>
              <a:ext uri="{FF2B5EF4-FFF2-40B4-BE49-F238E27FC236}">
                <a16:creationId xmlns:a16="http://schemas.microsoft.com/office/drawing/2014/main" id="{A9A8BCF0-B0ED-74D9-88D8-1A0EA0BC39C8}"/>
              </a:ext>
            </a:extLst>
          </p:cNvPr>
          <p:cNvPicPr>
            <a:picLocks noChangeAspect="1"/>
          </p:cNvPicPr>
          <p:nvPr/>
        </p:nvPicPr>
        <p:blipFill>
          <a:blip r:embed="rId6"/>
          <a:stretch>
            <a:fillRect/>
          </a:stretch>
        </p:blipFill>
        <p:spPr>
          <a:xfrm>
            <a:off x="6029840" y="4690737"/>
            <a:ext cx="5490200" cy="1171584"/>
          </a:xfrm>
          <a:prstGeom prst="rect">
            <a:avLst/>
          </a:prstGeom>
        </p:spPr>
      </p:pic>
      <p:pic>
        <p:nvPicPr>
          <p:cNvPr id="10" name="Picture 9">
            <a:extLst>
              <a:ext uri="{FF2B5EF4-FFF2-40B4-BE49-F238E27FC236}">
                <a16:creationId xmlns:a16="http://schemas.microsoft.com/office/drawing/2014/main" id="{41859A7A-54DD-319C-B745-03B18F795BB9}"/>
              </a:ext>
            </a:extLst>
          </p:cNvPr>
          <p:cNvPicPr>
            <a:picLocks noChangeAspect="1"/>
          </p:cNvPicPr>
          <p:nvPr/>
        </p:nvPicPr>
        <p:blipFill>
          <a:blip r:embed="rId7"/>
          <a:stretch>
            <a:fillRect/>
          </a:stretch>
        </p:blipFill>
        <p:spPr>
          <a:xfrm>
            <a:off x="6015242" y="3367118"/>
            <a:ext cx="5504797" cy="132937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https://github.com/apvinod2003/IBM-Data-Science-Capstone-SpaceX/blob/main/jupyter-labs-webscraping.ipynb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60519D79-7C99-4A76-961A-171BA1D5A1B7}"/>
              </a:ext>
            </a:extLst>
          </p:cNvPr>
          <p:cNvPicPr>
            <a:picLocks noChangeAspect="1"/>
          </p:cNvPicPr>
          <p:nvPr/>
        </p:nvPicPr>
        <p:blipFill>
          <a:blip r:embed="rId3"/>
          <a:stretch>
            <a:fillRect/>
          </a:stretch>
        </p:blipFill>
        <p:spPr>
          <a:xfrm>
            <a:off x="5910262" y="1477108"/>
            <a:ext cx="4556797" cy="1771663"/>
          </a:xfrm>
          <a:prstGeom prst="rect">
            <a:avLst/>
          </a:prstGeom>
        </p:spPr>
      </p:pic>
      <p:pic>
        <p:nvPicPr>
          <p:cNvPr id="13" name="Picture 12">
            <a:extLst>
              <a:ext uri="{FF2B5EF4-FFF2-40B4-BE49-F238E27FC236}">
                <a16:creationId xmlns:a16="http://schemas.microsoft.com/office/drawing/2014/main" id="{13A2CB38-200E-6ABD-72EC-7372D8973D98}"/>
              </a:ext>
            </a:extLst>
          </p:cNvPr>
          <p:cNvPicPr>
            <a:picLocks noChangeAspect="1"/>
          </p:cNvPicPr>
          <p:nvPr/>
        </p:nvPicPr>
        <p:blipFill>
          <a:blip r:embed="rId4"/>
          <a:stretch>
            <a:fillRect/>
          </a:stretch>
        </p:blipFill>
        <p:spPr>
          <a:xfrm>
            <a:off x="5903872" y="3248771"/>
            <a:ext cx="4563187" cy="1809763"/>
          </a:xfrm>
          <a:prstGeom prst="rect">
            <a:avLst/>
          </a:prstGeom>
        </p:spPr>
      </p:pic>
      <p:pic>
        <p:nvPicPr>
          <p:cNvPr id="15" name="Picture 14">
            <a:extLst>
              <a:ext uri="{FF2B5EF4-FFF2-40B4-BE49-F238E27FC236}">
                <a16:creationId xmlns:a16="http://schemas.microsoft.com/office/drawing/2014/main" id="{E116B744-1FE6-8BE2-BB07-51F5E76F17E9}"/>
              </a:ext>
            </a:extLst>
          </p:cNvPr>
          <p:cNvPicPr>
            <a:picLocks noChangeAspect="1"/>
          </p:cNvPicPr>
          <p:nvPr/>
        </p:nvPicPr>
        <p:blipFill>
          <a:blip r:embed="rId5"/>
          <a:stretch>
            <a:fillRect/>
          </a:stretch>
        </p:blipFill>
        <p:spPr>
          <a:xfrm>
            <a:off x="5910262" y="5407953"/>
            <a:ext cx="4563187" cy="40957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1383</TotalTime>
  <Words>1780</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Christopher Vinod A P</cp:lastModifiedBy>
  <cp:revision>200</cp:revision>
  <dcterms:created xsi:type="dcterms:W3CDTF">2021-04-29T18:58:34Z</dcterms:created>
  <dcterms:modified xsi:type="dcterms:W3CDTF">2024-04-14T15:11:53Z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